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5" r:id="rId4"/>
    <p:sldId id="274" r:id="rId5"/>
    <p:sldId id="276" r:id="rId6"/>
    <p:sldId id="27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3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896" y="-6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58CFBF3C-3607-4F3D-BD3F-45D0D2F1B93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9FA6C99-1045-41B1-8D9C-084819825773}" type="datetimeFigureOut">
              <a:rPr lang="ko-KR" altLang="en-US" smtClean="0"/>
              <a:t>2015-12-25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" y="9103"/>
            <a:ext cx="9140577" cy="685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j-ea"/>
              </a:rPr>
              <a:t>Interactive Graphic Programming</a:t>
            </a:r>
            <a:endParaRPr lang="ko-KR" alt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28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+mn-ea"/>
              </a:rPr>
              <a:t>Final project 20132390</a:t>
            </a:r>
            <a:r>
              <a:rPr lang="ko-KR" altLang="en-US" sz="2800" b="1" cap="all" dirty="0" smtClean="0">
                <a:ln w="0"/>
                <a:solidFill>
                  <a:srgbClr val="002060"/>
                </a:solidFill>
                <a:effectLst>
                  <a:reflection blurRad="12700" stA="50000" endPos="50000" dist="5000" dir="5400000" sy="-100000" rotWithShape="0"/>
                </a:effectLst>
                <a:latin typeface="+mn-ea"/>
              </a:rPr>
              <a:t>오성기</a:t>
            </a:r>
            <a:endParaRPr lang="ko-KR" altLang="en-US" sz="2800" b="1" cap="all" dirty="0">
              <a:ln w="0"/>
              <a:solidFill>
                <a:srgbClr val="002060"/>
              </a:solidFill>
              <a:effectLst>
                <a:reflection blurRad="12700" stA="50000" endPos="50000" dist="5000" dir="5400000" sy="-100000" rotWithShape="0"/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13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humo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Project 3</a:t>
            </a:r>
            <a:r>
              <a:rPr lang="ko-KR" altLang="en-US" dirty="0" smtClean="0"/>
              <a:t>에서 만들었던 강아지를 이용하여 </a:t>
            </a:r>
            <a:r>
              <a:rPr lang="en-US" altLang="ko-KR" dirty="0" smtClean="0"/>
              <a:t>humanoid </a:t>
            </a:r>
            <a:r>
              <a:rPr lang="ko-KR" altLang="en-US" dirty="0" smtClean="0"/>
              <a:t>만든 뒤 클래스 객체화 함</a:t>
            </a:r>
            <a:endParaRPr lang="en-US" altLang="ko-KR" dirty="0" smtClean="0"/>
          </a:p>
          <a:p>
            <a:r>
              <a:rPr lang="en-US" altLang="ko-KR" dirty="0" smtClean="0"/>
              <a:t>Flower</a:t>
            </a:r>
            <a:r>
              <a:rPr lang="ko-KR" altLang="en-US" dirty="0" smtClean="0"/>
              <a:t>와 같은 문법으로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r>
              <a:rPr lang="en-US" altLang="ko-KR" dirty="0" err="1" smtClean="0"/>
              <a:t>VBOcube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VBOsphere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VBOmesh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얼굴 </a:t>
            </a:r>
            <a:r>
              <a:rPr lang="en-US" altLang="ko-KR" dirty="0" smtClean="0"/>
              <a:t>: sphere, </a:t>
            </a:r>
            <a:r>
              <a:rPr lang="ko-KR" altLang="en-US" dirty="0" smtClean="0"/>
              <a:t>모자 </a:t>
            </a:r>
            <a:r>
              <a:rPr lang="en-US" altLang="ko-KR" dirty="0" smtClean="0"/>
              <a:t>: hat.obj </a:t>
            </a:r>
            <a:r>
              <a:rPr lang="ko-KR" altLang="en-US" dirty="0" smtClean="0"/>
              <a:t>그 외 몸통 </a:t>
            </a:r>
            <a:r>
              <a:rPr lang="en-US" altLang="ko-KR" dirty="0" smtClean="0"/>
              <a:t>: cube</a:t>
            </a:r>
          </a:p>
          <a:p>
            <a:r>
              <a:rPr lang="en-US" altLang="ko-KR" dirty="0" err="1" smtClean="0"/>
              <a:t>Hierarchy&amp;instance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변환을 사용하여 인간과 같은 움직임을 나타낼 수 있도록 설계</a:t>
            </a:r>
            <a:endParaRPr lang="en-US" altLang="ko-KR" dirty="0" smtClean="0"/>
          </a:p>
          <a:p>
            <a:r>
              <a:rPr lang="ko-KR" altLang="en-US" dirty="0" smtClean="0"/>
              <a:t>클래스 내 멤버함수인 </a:t>
            </a:r>
            <a:r>
              <a:rPr lang="en-US" altLang="ko-KR" dirty="0" err="1" smtClean="0"/>
              <a:t>Autorun</a:t>
            </a:r>
            <a:r>
              <a:rPr lang="en-US" altLang="ko-KR" dirty="0" smtClean="0"/>
              <a:t>();</a:t>
            </a:r>
            <a:r>
              <a:rPr lang="ko-KR" altLang="en-US" dirty="0" smtClean="0"/>
              <a:t> 를 이용하여 뛰는 동작에 필요한 변수 변위를 </a:t>
            </a:r>
            <a:r>
              <a:rPr lang="en-US" altLang="ko-KR" dirty="0" smtClean="0"/>
              <a:t>make</a:t>
            </a:r>
            <a:r>
              <a:rPr lang="ko-KR" altLang="en-US" dirty="0" smtClean="0"/>
              <a:t> </a:t>
            </a:r>
            <a:r>
              <a:rPr lang="en-US" altLang="ko-KR" dirty="0" smtClean="0"/>
              <a:t>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42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runningDog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Project3</a:t>
            </a:r>
            <a:r>
              <a:rPr lang="ko-KR" altLang="en-US" dirty="0" smtClean="0"/>
              <a:t>에서 제출하였던 전체 소스코드를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+ header</a:t>
            </a:r>
            <a:r>
              <a:rPr lang="ko-KR" altLang="en-US" dirty="0" smtClean="0"/>
              <a:t>로 객체화 하여 </a:t>
            </a:r>
            <a:r>
              <a:rPr lang="en-US" altLang="ko-KR" dirty="0" err="1" smtClean="0"/>
              <a:t>runningDog</a:t>
            </a:r>
            <a:r>
              <a:rPr lang="en-US" altLang="ko-KR" dirty="0" smtClean="0"/>
              <a:t>-&gt;render();</a:t>
            </a:r>
            <a:r>
              <a:rPr lang="ko-KR" altLang="en-US" dirty="0" smtClean="0"/>
              <a:t>의 문법으로 메인 소스에서 불러올 수 있도록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4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Humo&amp;Dog</a:t>
            </a:r>
            <a:r>
              <a:rPr lang="en-US" altLang="ko-KR" dirty="0" smtClean="0"/>
              <a:t> interpolation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sz="3800" dirty="0" err="1" smtClean="0"/>
              <a:t>Humo&amp;Dog</a:t>
            </a:r>
            <a:r>
              <a:rPr lang="ko-KR" altLang="en-US" sz="3800" dirty="0" smtClean="0"/>
              <a:t>은 클래스 내에 현재 위치 변수</a:t>
            </a:r>
            <a:r>
              <a:rPr lang="en-US" altLang="ko-KR" sz="3800" dirty="0" smtClean="0"/>
              <a:t>vec4 position</a:t>
            </a:r>
            <a:r>
              <a:rPr lang="ko-KR" altLang="en-US" sz="3800" dirty="0" smtClean="0"/>
              <a:t>을 가짐</a:t>
            </a:r>
            <a:endParaRPr lang="en-US" altLang="ko-KR" sz="3800" dirty="0" smtClean="0"/>
          </a:p>
          <a:p>
            <a:r>
              <a:rPr lang="en-US" altLang="ko-KR" sz="3800" dirty="0" err="1" smtClean="0"/>
              <a:t>Interp</a:t>
            </a:r>
            <a:r>
              <a:rPr lang="en-US" altLang="ko-KR" sz="3800" dirty="0" smtClean="0"/>
              <a:t> class </a:t>
            </a:r>
            <a:r>
              <a:rPr lang="ko-KR" altLang="en-US" sz="3800" dirty="0" smtClean="0"/>
              <a:t>내의 </a:t>
            </a:r>
            <a:r>
              <a:rPr lang="en-US" altLang="ko-KR" sz="3800" dirty="0" err="1" smtClean="0"/>
              <a:t>rand_destination</a:t>
            </a:r>
            <a:r>
              <a:rPr lang="ko-KR" altLang="en-US" sz="3800" dirty="0" smtClean="0"/>
              <a:t>함수를 이용하여 </a:t>
            </a:r>
            <a:r>
              <a:rPr lang="en-US" altLang="ko-KR" sz="3800" dirty="0" err="1" smtClean="0"/>
              <a:t>Humo</a:t>
            </a:r>
            <a:r>
              <a:rPr lang="ko-KR" altLang="en-US" sz="3800" dirty="0" smtClean="0"/>
              <a:t>의 </a:t>
            </a:r>
            <a:r>
              <a:rPr lang="en-US" altLang="ko-KR" sz="3800" dirty="0" smtClean="0"/>
              <a:t>Destination</a:t>
            </a:r>
            <a:r>
              <a:rPr lang="ko-KR" altLang="en-US" sz="3800" dirty="0" smtClean="0"/>
              <a:t>을 </a:t>
            </a:r>
            <a:r>
              <a:rPr lang="ko-KR" altLang="en-US" sz="3800" dirty="0" err="1" smtClean="0"/>
              <a:t>난수함수로</a:t>
            </a:r>
            <a:r>
              <a:rPr lang="ko-KR" altLang="en-US" sz="3800" dirty="0" smtClean="0"/>
              <a:t> 지정</a:t>
            </a:r>
            <a:endParaRPr lang="en-US" altLang="ko-KR" sz="3800" dirty="0" smtClean="0"/>
          </a:p>
          <a:p>
            <a:r>
              <a:rPr lang="en-US" altLang="ko-KR" sz="3800" dirty="0" smtClean="0"/>
              <a:t>Z</a:t>
            </a:r>
            <a:r>
              <a:rPr lang="ko-KR" altLang="en-US" sz="3800" dirty="0" smtClean="0"/>
              <a:t>평면 위 </a:t>
            </a:r>
            <a:r>
              <a:rPr lang="en-US" altLang="ko-KR" sz="3800" dirty="0" smtClean="0"/>
              <a:t>Destination Vector</a:t>
            </a:r>
            <a:r>
              <a:rPr lang="ko-KR" altLang="en-US" sz="3800" dirty="0" smtClean="0"/>
              <a:t>와 </a:t>
            </a:r>
            <a:r>
              <a:rPr lang="en-US" altLang="ko-KR" sz="3800" dirty="0" smtClean="0"/>
              <a:t>position Vector</a:t>
            </a:r>
            <a:r>
              <a:rPr lang="ko-KR" altLang="en-US" sz="3800" dirty="0" smtClean="0"/>
              <a:t>의 </a:t>
            </a:r>
            <a:r>
              <a:rPr lang="en-US" altLang="ko-KR" sz="3800" dirty="0" smtClean="0"/>
              <a:t>dot product</a:t>
            </a:r>
            <a:r>
              <a:rPr lang="ko-KR" altLang="en-US" sz="3800" dirty="0" smtClean="0"/>
              <a:t>와 </a:t>
            </a:r>
            <a:r>
              <a:rPr lang="en-US" altLang="ko-KR" sz="3800" dirty="0" smtClean="0"/>
              <a:t>length</a:t>
            </a:r>
            <a:r>
              <a:rPr lang="ko-KR" altLang="en-US" sz="3800" dirty="0" smtClean="0"/>
              <a:t>를 이용하여 </a:t>
            </a:r>
            <a:r>
              <a:rPr lang="en-US" altLang="ko-KR" sz="3800" dirty="0" err="1" smtClean="0"/>
              <a:t>cos</a:t>
            </a:r>
            <a:r>
              <a:rPr lang="en-US" altLang="ko-KR" sz="3800" dirty="0" smtClean="0"/>
              <a:t>(theta), sin(theta)</a:t>
            </a:r>
            <a:r>
              <a:rPr lang="ko-KR" altLang="en-US" sz="3800" dirty="0" smtClean="0"/>
              <a:t>값을 구하고</a:t>
            </a:r>
            <a:r>
              <a:rPr lang="en-US" altLang="ko-KR" sz="3800" dirty="0" smtClean="0"/>
              <a:t>, </a:t>
            </a:r>
            <a:r>
              <a:rPr lang="ko-KR" altLang="en-US" sz="3800" dirty="0" smtClean="0"/>
              <a:t>객체의 </a:t>
            </a:r>
            <a:r>
              <a:rPr lang="en-US" altLang="ko-KR" sz="3800" dirty="0" err="1" smtClean="0"/>
              <a:t>RotateY</a:t>
            </a:r>
            <a:r>
              <a:rPr lang="ko-KR" altLang="en-US" sz="3800" dirty="0" smtClean="0"/>
              <a:t>를 </a:t>
            </a:r>
            <a:r>
              <a:rPr lang="en-US" altLang="ko-KR" sz="3800" dirty="0" err="1" smtClean="0"/>
              <a:t>cos,sin</a:t>
            </a:r>
            <a:r>
              <a:rPr lang="ko-KR" altLang="en-US" sz="3800" dirty="0" smtClean="0"/>
              <a:t>으로 부터 구함</a:t>
            </a:r>
            <a:endParaRPr lang="en-US" altLang="ko-KR" sz="3800" dirty="0" smtClean="0"/>
          </a:p>
          <a:p>
            <a:r>
              <a:rPr lang="ko-KR" altLang="en-US" sz="3800" dirty="0" smtClean="0"/>
              <a:t>이동방향을 </a:t>
            </a:r>
            <a:r>
              <a:rPr lang="en-US" altLang="ko-KR" sz="3800" dirty="0" err="1" smtClean="0"/>
              <a:t>cos,sin</a:t>
            </a:r>
            <a:r>
              <a:rPr lang="ko-KR" altLang="en-US" sz="3800" dirty="0" smtClean="0"/>
              <a:t>으로 지정하여 </a:t>
            </a:r>
            <a:r>
              <a:rPr lang="en-US" altLang="ko-KR" sz="3800" dirty="0" smtClean="0"/>
              <a:t>Translate</a:t>
            </a:r>
            <a:r>
              <a:rPr lang="ko-KR" altLang="en-US" sz="3800" dirty="0" smtClean="0"/>
              <a:t>하게 </a:t>
            </a:r>
            <a:r>
              <a:rPr lang="ko-KR" altLang="en-US" sz="3800" dirty="0" smtClean="0"/>
              <a:t>만들</a:t>
            </a:r>
            <a:r>
              <a:rPr lang="ko-KR" altLang="en-US" sz="3800" dirty="0"/>
              <a:t>어</a:t>
            </a:r>
            <a:r>
              <a:rPr lang="ko-KR" altLang="en-US" sz="3800" dirty="0" smtClean="0"/>
              <a:t> </a:t>
            </a:r>
            <a:r>
              <a:rPr lang="ko-KR" altLang="en-US" sz="3800" dirty="0" err="1" smtClean="0"/>
              <a:t>난수적인</a:t>
            </a:r>
            <a:r>
              <a:rPr lang="ko-KR" altLang="en-US" sz="3800" dirty="0" smtClean="0"/>
              <a:t> 움직임을 나타낼 수 있도록 함</a:t>
            </a:r>
            <a:endParaRPr lang="en-US" altLang="ko-KR" sz="3800" dirty="0" smtClean="0"/>
          </a:p>
          <a:p>
            <a:r>
              <a:rPr lang="ko-KR" altLang="en-US" sz="3800" dirty="0" smtClean="0"/>
              <a:t>한 이동의 </a:t>
            </a:r>
            <a:r>
              <a:rPr lang="en-US" altLang="ko-KR" sz="3800" dirty="0" smtClean="0"/>
              <a:t>frame</a:t>
            </a:r>
            <a:r>
              <a:rPr lang="ko-KR" altLang="en-US" sz="3800" dirty="0" smtClean="0"/>
              <a:t>은 </a:t>
            </a:r>
            <a:r>
              <a:rPr lang="en-US" altLang="ko-KR" sz="3800" dirty="0" smtClean="0"/>
              <a:t>100</a:t>
            </a:r>
            <a:r>
              <a:rPr lang="ko-KR" altLang="en-US" sz="3800" dirty="0" smtClean="0"/>
              <a:t>으로 설정</a:t>
            </a:r>
            <a:endParaRPr lang="en-US" altLang="ko-KR" sz="3800" dirty="0" smtClean="0"/>
          </a:p>
          <a:p>
            <a:r>
              <a:rPr lang="en-US" altLang="ko-KR" sz="3800" dirty="0" smtClean="0"/>
              <a:t>Dog</a:t>
            </a:r>
            <a:r>
              <a:rPr lang="ko-KR" altLang="en-US" sz="3800" dirty="0" smtClean="0"/>
              <a:t>의 </a:t>
            </a:r>
            <a:r>
              <a:rPr lang="en-US" altLang="ko-KR" sz="3800" dirty="0" smtClean="0"/>
              <a:t>Destination</a:t>
            </a:r>
            <a:r>
              <a:rPr lang="ko-KR" altLang="en-US" sz="3800" dirty="0" smtClean="0"/>
              <a:t>은 </a:t>
            </a:r>
            <a:r>
              <a:rPr lang="en-US" altLang="ko-KR" sz="3800" dirty="0" err="1" smtClean="0"/>
              <a:t>Humo</a:t>
            </a:r>
            <a:r>
              <a:rPr lang="ko-KR" altLang="en-US" sz="3800" dirty="0" smtClean="0"/>
              <a:t>의 좌표로서</a:t>
            </a:r>
            <a:r>
              <a:rPr lang="en-US" altLang="ko-KR" sz="3800" dirty="0" smtClean="0"/>
              <a:t>, </a:t>
            </a:r>
            <a:r>
              <a:rPr lang="ko-KR" altLang="en-US" sz="3800" dirty="0" smtClean="0"/>
              <a:t>주인을 따라다니도록 설계함</a:t>
            </a:r>
            <a:endParaRPr lang="en-US" altLang="ko-KR" sz="3800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-&gt; </a:t>
            </a:r>
            <a:r>
              <a:rPr lang="ko-KR" altLang="en-US" dirty="0" smtClean="0"/>
              <a:t>문제점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대부분의 경우 맞게 움직이지만 원점을 지나는 운동일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급격히 운동변위가 증가하는 오류가 발생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</a:t>
            </a:r>
            <a:r>
              <a:rPr lang="en-US" altLang="ko-KR" dirty="0" err="1" smtClean="0"/>
              <a:t>cos</a:t>
            </a:r>
            <a:r>
              <a:rPr lang="ko-KR" altLang="en-US" dirty="0" smtClean="0"/>
              <a:t>을 구하는 과정에서</a:t>
            </a:r>
            <a:r>
              <a:rPr lang="en-US" altLang="ko-KR" dirty="0" smtClean="0"/>
              <a:t>, length</a:t>
            </a:r>
            <a:r>
              <a:rPr lang="ko-KR" altLang="en-US" dirty="0" smtClean="0"/>
              <a:t>로 나누어질 때 </a:t>
            </a:r>
            <a:r>
              <a:rPr lang="en-US" altLang="ko-KR" dirty="0" smtClean="0"/>
              <a:t>divided 0 </a:t>
            </a:r>
            <a:r>
              <a:rPr lang="ko-KR" altLang="en-US" dirty="0" smtClean="0"/>
              <a:t>오류가 발생하는 것으로 보임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9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snow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3800" dirty="0" smtClean="0"/>
              <a:t>눈이 내리는 모습을 표현하기 위해 </a:t>
            </a:r>
            <a:r>
              <a:rPr lang="en-US" altLang="ko-KR" sz="3800" dirty="0" smtClean="0"/>
              <a:t>Particle</a:t>
            </a:r>
            <a:r>
              <a:rPr lang="ko-KR" altLang="en-US" sz="3800" dirty="0" smtClean="0"/>
              <a:t>에서 사용되었던 </a:t>
            </a:r>
            <a:r>
              <a:rPr lang="en-US" altLang="ko-KR" sz="3800" dirty="0" smtClean="0"/>
              <a:t>point sprite</a:t>
            </a:r>
            <a:r>
              <a:rPr lang="ko-KR" altLang="en-US" sz="3800" dirty="0" smtClean="0"/>
              <a:t>를 사용</a:t>
            </a:r>
            <a:endParaRPr lang="en-US" altLang="ko-KR" sz="3800" dirty="0" smtClean="0"/>
          </a:p>
          <a:p>
            <a:r>
              <a:rPr lang="en-US" altLang="ko-KR" sz="3800" dirty="0" smtClean="0"/>
              <a:t>Texture</a:t>
            </a:r>
            <a:r>
              <a:rPr lang="ko-KR" altLang="en-US" sz="3800" dirty="0" smtClean="0"/>
              <a:t>를 직접 제작하여</a:t>
            </a:r>
            <a:r>
              <a:rPr lang="en-US" altLang="ko-KR" sz="3800" dirty="0" smtClean="0"/>
              <a:t>, Texture number</a:t>
            </a:r>
            <a:r>
              <a:rPr lang="ko-KR" altLang="en-US" sz="3800" dirty="0" smtClean="0"/>
              <a:t>를 바꾸는 것으로 </a:t>
            </a:r>
            <a:r>
              <a:rPr lang="en-US" altLang="ko-KR" sz="3800" dirty="0" smtClean="0"/>
              <a:t>snow</a:t>
            </a:r>
            <a:r>
              <a:rPr lang="ko-KR" altLang="en-US" sz="3800" dirty="0" smtClean="0"/>
              <a:t>코드로부터 비까지 </a:t>
            </a:r>
            <a:r>
              <a:rPr lang="ko-KR" altLang="en-US" sz="3800" dirty="0" err="1" smtClean="0"/>
              <a:t>표현가능하였다</a:t>
            </a:r>
            <a:endParaRPr lang="en-US" altLang="ko-KR" sz="3800" dirty="0" smtClean="0"/>
          </a:p>
          <a:p>
            <a:r>
              <a:rPr lang="en-US" altLang="ko-KR" sz="3800" dirty="0" smtClean="0"/>
              <a:t>Point sprite</a:t>
            </a:r>
            <a:r>
              <a:rPr lang="ko-KR" altLang="en-US" sz="3800" dirty="0" smtClean="0"/>
              <a:t>는 </a:t>
            </a:r>
            <a:r>
              <a:rPr lang="en-US" altLang="ko-KR" sz="3800" dirty="0" smtClean="0"/>
              <a:t>2D</a:t>
            </a:r>
            <a:r>
              <a:rPr lang="ko-KR" altLang="en-US" sz="3800" dirty="0" smtClean="0"/>
              <a:t>이기 때문에 </a:t>
            </a:r>
            <a:r>
              <a:rPr lang="en-US" altLang="ko-KR" sz="3800" dirty="0" smtClean="0"/>
              <a:t>Primitive Projection</a:t>
            </a:r>
            <a:r>
              <a:rPr lang="ko-KR" altLang="en-US" sz="3800" dirty="0" smtClean="0"/>
              <a:t>이 불가능함 </a:t>
            </a:r>
            <a:r>
              <a:rPr lang="en-US" altLang="ko-KR" sz="3800" dirty="0" smtClean="0"/>
              <a:t>-&gt; eye</a:t>
            </a:r>
            <a:r>
              <a:rPr lang="ko-KR" altLang="en-US" sz="3800" dirty="0" smtClean="0"/>
              <a:t>좌표로부터 </a:t>
            </a:r>
            <a:r>
              <a:rPr lang="en-US" altLang="ko-KR" sz="3800" dirty="0" smtClean="0"/>
              <a:t>z</a:t>
            </a:r>
            <a:r>
              <a:rPr lang="ko-KR" altLang="en-US" sz="3800" dirty="0" smtClean="0"/>
              <a:t>좌표 값 차이를 계산하여 </a:t>
            </a:r>
            <a:r>
              <a:rPr lang="en-US" altLang="ko-KR" sz="3800" dirty="0" err="1" smtClean="0"/>
              <a:t>gl_pointsize</a:t>
            </a:r>
            <a:r>
              <a:rPr lang="en-US" altLang="ko-KR" sz="3800" dirty="0" smtClean="0"/>
              <a:t> </a:t>
            </a:r>
            <a:r>
              <a:rPr lang="ko-KR" altLang="en-US" sz="3800" dirty="0" smtClean="0"/>
              <a:t>함수의 인수를 각각 다르게 처리함</a:t>
            </a:r>
            <a:endParaRPr lang="en-US" altLang="ko-KR" sz="3800" dirty="0" smtClean="0"/>
          </a:p>
          <a:p>
            <a:pPr marL="0" indent="0">
              <a:buNone/>
            </a:pPr>
            <a:r>
              <a:rPr lang="en-US" altLang="ko-KR" dirty="0" smtClean="0"/>
              <a:t>-&gt;</a:t>
            </a:r>
            <a:r>
              <a:rPr lang="ko-KR" altLang="en-US" dirty="0" smtClean="0"/>
              <a:t>개별적 </a:t>
            </a:r>
            <a:r>
              <a:rPr lang="en-US" altLang="ko-KR" dirty="0" err="1" smtClean="0"/>
              <a:t>pointsize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지정을 위해 </a:t>
            </a:r>
            <a:r>
              <a:rPr lang="en-US" altLang="ko-KR" dirty="0" err="1" smtClean="0"/>
              <a:t>gl_Begin</a:t>
            </a:r>
            <a:r>
              <a:rPr lang="en-US" altLang="ko-KR" dirty="0" smtClean="0"/>
              <a:t>()&amp;</a:t>
            </a:r>
            <a:r>
              <a:rPr lang="en-US" altLang="ko-KR" dirty="0" err="1" smtClean="0"/>
              <a:t>gl_End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사용함</a:t>
            </a:r>
            <a:endParaRPr lang="en-US" altLang="ko-KR" dirty="0" smtClean="0"/>
          </a:p>
          <a:p>
            <a:r>
              <a:rPr lang="en-US" altLang="ko-KR" dirty="0" smtClean="0"/>
              <a:t>Buffer</a:t>
            </a:r>
            <a:r>
              <a:rPr lang="ko-KR" altLang="en-US" dirty="0" smtClean="0"/>
              <a:t>를 이용하여 </a:t>
            </a:r>
            <a:r>
              <a:rPr lang="en-US" altLang="ko-KR" dirty="0" err="1" smtClean="0"/>
              <a:t>Gluint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형으로도 개별적 제어가 가능할 수 있을까 했으나 </a:t>
            </a:r>
            <a:r>
              <a:rPr lang="en-US" altLang="ko-KR" dirty="0" smtClean="0"/>
              <a:t>vertex </a:t>
            </a:r>
            <a:r>
              <a:rPr lang="en-US" altLang="ko-KR" dirty="0" err="1" smtClean="0"/>
              <a:t>shader</a:t>
            </a:r>
            <a:r>
              <a:rPr lang="ko-KR" altLang="en-US" dirty="0" smtClean="0"/>
              <a:t>내에서 </a:t>
            </a:r>
            <a:r>
              <a:rPr lang="en-US" altLang="ko-KR" dirty="0" err="1" smtClean="0"/>
              <a:t>gl_pointsize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함수가 작동되지 않아 </a:t>
            </a:r>
            <a:r>
              <a:rPr lang="en-US" altLang="ko-KR" dirty="0" err="1" smtClean="0"/>
              <a:t>cpp</a:t>
            </a:r>
            <a:r>
              <a:rPr lang="ko-KR" altLang="en-US" dirty="0" smtClean="0"/>
              <a:t>에 처리부분을 포함시킨 것이 아쉽다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Tree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stem </a:t>
            </a:r>
            <a:r>
              <a:rPr lang="ko-KR" altLang="en-US" dirty="0" smtClean="0"/>
              <a:t>부분은 </a:t>
            </a:r>
            <a:r>
              <a:rPr lang="en-US" altLang="ko-KR" dirty="0" err="1" smtClean="0"/>
              <a:t>obj</a:t>
            </a:r>
            <a:r>
              <a:rPr lang="ko-KR" altLang="en-US" dirty="0" smtClean="0"/>
              <a:t>파일을 불러와 </a:t>
            </a:r>
            <a:r>
              <a:rPr lang="en-US" altLang="ko-KR" dirty="0" smtClean="0"/>
              <a:t>brown</a:t>
            </a:r>
            <a:r>
              <a:rPr lang="ko-KR" altLang="en-US" dirty="0" smtClean="0"/>
              <a:t>컬러로 </a:t>
            </a:r>
            <a:r>
              <a:rPr lang="en-US" altLang="ko-KR" dirty="0" err="1" smtClean="0"/>
              <a:t>fragment_shader</a:t>
            </a:r>
            <a:r>
              <a:rPr lang="ko-KR" altLang="en-US" dirty="0" smtClean="0"/>
              <a:t>를 이용하여 색을 </a:t>
            </a:r>
            <a:r>
              <a:rPr lang="ko-KR" altLang="en-US" dirty="0" smtClean="0"/>
              <a:t>칠함</a:t>
            </a:r>
            <a:r>
              <a:rPr lang="en-US" altLang="ko-KR" dirty="0" smtClean="0"/>
              <a:t>\</a:t>
            </a:r>
          </a:p>
          <a:p>
            <a:r>
              <a:rPr lang="ko-KR" altLang="en-US" dirty="0" smtClean="0"/>
              <a:t>나뭇잎의 텍스처를 알파채널을 포함하는 </a:t>
            </a:r>
            <a:r>
              <a:rPr lang="en-US" altLang="ko-KR" dirty="0" smtClean="0"/>
              <a:t>bmp</a:t>
            </a:r>
            <a:r>
              <a:rPr lang="ko-KR" altLang="en-US" dirty="0" smtClean="0"/>
              <a:t>로 직접 제작하여 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색을 계절에 따라 분홍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빨강으로 바뀔 수 있게 하였다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Uniform</a:t>
            </a:r>
            <a:r>
              <a:rPr lang="ko-KR" altLang="en-US" dirty="0" smtClean="0"/>
              <a:t>변수로 </a:t>
            </a:r>
            <a:r>
              <a:rPr lang="en-US" altLang="ko-KR" dirty="0" smtClean="0"/>
              <a:t>vec4 </a:t>
            </a:r>
            <a:r>
              <a:rPr lang="en-US" altLang="ko-KR" dirty="0" err="1" smtClean="0"/>
              <a:t>orgcolor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main code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shader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컬러값을</a:t>
            </a:r>
            <a:r>
              <a:rPr lang="ko-KR" altLang="en-US" dirty="0" smtClean="0"/>
              <a:t> 전달할 수 있도록 설계하였다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Particle</a:t>
            </a:r>
            <a:r>
              <a:rPr lang="ko-KR" altLang="en-US" dirty="0" smtClean="0"/>
              <a:t>과 조합을 시켜 나뭇잎이 떨어지는 것을 표현해보았다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0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Tree Particle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나뭇잎을 </a:t>
            </a:r>
            <a:r>
              <a:rPr lang="en-US" altLang="ko-KR" dirty="0" smtClean="0"/>
              <a:t>MAX_LEAFS</a:t>
            </a:r>
            <a:r>
              <a:rPr lang="ko-KR" altLang="en-US" dirty="0" smtClean="0"/>
              <a:t>로 개수를 </a:t>
            </a:r>
            <a:r>
              <a:rPr lang="en-US" altLang="ko-KR" dirty="0" smtClean="0"/>
              <a:t>Define</a:t>
            </a:r>
            <a:r>
              <a:rPr lang="ko-KR" altLang="en-US" dirty="0" smtClean="0"/>
              <a:t>하여 </a:t>
            </a:r>
            <a:r>
              <a:rPr lang="ko-KR" altLang="en-US" dirty="0" err="1" smtClean="0"/>
              <a:t>난수함수로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x,y,z</a:t>
            </a:r>
            <a:r>
              <a:rPr lang="ko-KR" altLang="en-US" dirty="0" smtClean="0"/>
              <a:t>좌표를 지정</a:t>
            </a:r>
            <a:endParaRPr lang="en-US" altLang="ko-KR" dirty="0" smtClean="0"/>
          </a:p>
          <a:p>
            <a:r>
              <a:rPr lang="ko-KR" altLang="en-US" dirty="0" smtClean="0"/>
              <a:t>나뭇잎이 구의 형태로 분포되어있다고 가정하여 </a:t>
            </a:r>
            <a:r>
              <a:rPr lang="en-US" altLang="ko-KR" dirty="0" err="1" smtClean="0"/>
              <a:t>x,y,z</a:t>
            </a:r>
            <a:r>
              <a:rPr lang="ko-KR" altLang="en-US" dirty="0" smtClean="0"/>
              <a:t>좌표를 각각 </a:t>
            </a:r>
            <a:r>
              <a:rPr lang="en-US" altLang="ko-KR" dirty="0" err="1" smtClean="0"/>
              <a:t>sinT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cos</a:t>
            </a:r>
            <a:r>
              <a:rPr lang="en-US" altLang="ko-KR" dirty="0" err="1"/>
              <a:t>P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sinT</a:t>
            </a:r>
            <a:r>
              <a:rPr lang="en-US" altLang="ko-KR" dirty="0" smtClean="0"/>
              <a:t>*</a:t>
            </a:r>
            <a:r>
              <a:rPr lang="en-US" altLang="ko-KR" dirty="0" err="1" smtClean="0"/>
              <a:t>sinO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cosP</a:t>
            </a:r>
            <a:r>
              <a:rPr lang="ko-KR" altLang="en-US" dirty="0" smtClean="0"/>
              <a:t>로 지정함</a:t>
            </a:r>
            <a:r>
              <a:rPr lang="en-US" altLang="ko-KR" dirty="0" smtClean="0"/>
              <a:t>(bounding</a:t>
            </a:r>
            <a:r>
              <a:rPr lang="ko-KR" altLang="en-US" dirty="0" smtClean="0"/>
              <a:t>에 구면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Vertex </a:t>
            </a:r>
            <a:r>
              <a:rPr lang="en-US" altLang="ko-KR" dirty="0" err="1" smtClean="0"/>
              <a:t>shader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에서 각 점의 좌표와 </a:t>
            </a:r>
            <a:r>
              <a:rPr lang="en-US" altLang="ko-KR" dirty="0" err="1" smtClean="0"/>
              <a:t>initvel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uniform</a:t>
            </a:r>
            <a:r>
              <a:rPr lang="ko-KR" altLang="en-US" dirty="0" smtClean="0"/>
              <a:t>변수로 넘겨주고 </a:t>
            </a:r>
            <a:r>
              <a:rPr lang="en-US" altLang="ko-KR" dirty="0" err="1" smtClean="0"/>
              <a:t>shader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Translating </a:t>
            </a:r>
            <a:r>
              <a:rPr lang="ko-KR" altLang="en-US" dirty="0" smtClean="0"/>
              <a:t>처리 진행</a:t>
            </a:r>
            <a:endParaRPr lang="en-US" altLang="ko-KR" dirty="0" smtClean="0"/>
          </a:p>
          <a:p>
            <a:r>
              <a:rPr lang="ko-KR" altLang="en-US" dirty="0" smtClean="0"/>
              <a:t>땅에 쌓이는 모습을 표현하기 위하여 일정 값 이하로 </a:t>
            </a:r>
            <a:r>
              <a:rPr lang="en-US" altLang="ko-KR" dirty="0" smtClean="0"/>
              <a:t>Translating</a:t>
            </a:r>
            <a:r>
              <a:rPr lang="ko-KR" altLang="en-US" dirty="0" smtClean="0"/>
              <a:t>되면 정지되도록 하여 쌓이도록 하였다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Lighting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Keyboard Function</a:t>
            </a:r>
            <a:r>
              <a:rPr lang="ko-KR" altLang="en-US" dirty="0" smtClean="0"/>
              <a:t>을 이용하여 </a:t>
            </a:r>
            <a:r>
              <a:rPr lang="en-US" altLang="ko-KR" dirty="0" smtClean="0"/>
              <a:t>Light</a:t>
            </a:r>
            <a:r>
              <a:rPr lang="ko-KR" altLang="en-US" dirty="0" smtClean="0"/>
              <a:t>옵션을 켜고 끌 수 있도록 설정함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7 : spotlight</a:t>
            </a:r>
          </a:p>
          <a:p>
            <a:pPr marL="0" indent="0">
              <a:buNone/>
            </a:pPr>
            <a:r>
              <a:rPr lang="en-US" altLang="ko-KR" dirty="0" smtClean="0"/>
              <a:t>8 : </a:t>
            </a:r>
            <a:r>
              <a:rPr lang="en-US" altLang="ko-KR" dirty="0" err="1" smtClean="0"/>
              <a:t>phong</a:t>
            </a:r>
            <a:r>
              <a:rPr lang="en-US" altLang="ko-KR" dirty="0" smtClean="0"/>
              <a:t> shading</a:t>
            </a:r>
            <a:endParaRPr lang="en-US" altLang="ko-KR" dirty="0"/>
          </a:p>
          <a:p>
            <a:r>
              <a:rPr lang="ko-KR" altLang="en-US" dirty="0" smtClean="0"/>
              <a:t>낮과 밤을 표현하기 위하여 </a:t>
            </a:r>
            <a:r>
              <a:rPr lang="en-US" altLang="ko-KR" dirty="0" smtClean="0"/>
              <a:t>Light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Kd,Ks,Ka</a:t>
            </a:r>
            <a:r>
              <a:rPr lang="ko-KR" altLang="en-US" dirty="0" smtClean="0"/>
              <a:t>값을 조정하여 </a:t>
            </a:r>
            <a:r>
              <a:rPr lang="en-US" altLang="ko-KR" dirty="0" smtClean="0"/>
              <a:t>vec3</a:t>
            </a:r>
            <a:r>
              <a:rPr lang="ko-KR" altLang="en-US" dirty="0" smtClean="0"/>
              <a:t>변수에 저장함</a:t>
            </a:r>
            <a:endParaRPr lang="en-US" altLang="ko-KR" dirty="0" smtClean="0"/>
          </a:p>
          <a:p>
            <a:r>
              <a:rPr lang="en-US" altLang="ko-KR" dirty="0" err="1" smtClean="0"/>
              <a:t>Uniforming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함수의 인수 포인터 값을 바꿔주는 것으로 상황에 맞는 </a:t>
            </a:r>
            <a:r>
              <a:rPr lang="en-US" altLang="ko-KR" dirty="0" smtClean="0"/>
              <a:t>set</a:t>
            </a:r>
            <a:r>
              <a:rPr lang="ko-KR" altLang="en-US" dirty="0" smtClean="0"/>
              <a:t>들을 </a:t>
            </a:r>
            <a:r>
              <a:rPr lang="en-US" altLang="ko-KR" dirty="0" smtClean="0"/>
              <a:t>fragment </a:t>
            </a:r>
            <a:r>
              <a:rPr lang="en-US" altLang="ko-KR" dirty="0" err="1" smtClean="0"/>
              <a:t>shader</a:t>
            </a:r>
            <a:r>
              <a:rPr lang="ko-KR" altLang="en-US" dirty="0" smtClean="0"/>
              <a:t>로 넘겨줄 수 있도록 설정함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5 : </a:t>
            </a:r>
            <a:r>
              <a:rPr lang="ko-KR" altLang="en-US" dirty="0" smtClean="0"/>
              <a:t>낮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6 : </a:t>
            </a:r>
            <a:r>
              <a:rPr lang="ko-KR" altLang="en-US" dirty="0" smtClean="0"/>
              <a:t>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421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Texturing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영상에서는 좌표 밖으로 나가서 </a:t>
            </a:r>
            <a:r>
              <a:rPr lang="ko-KR" altLang="en-US" dirty="0" smtClean="0"/>
              <a:t>안보이지만 </a:t>
            </a:r>
            <a:r>
              <a:rPr lang="ko-KR" altLang="en-US" dirty="0" smtClean="0"/>
              <a:t>오른쪽 </a:t>
            </a:r>
            <a:r>
              <a:rPr lang="ko-KR" altLang="en-US" dirty="0" err="1" smtClean="0"/>
              <a:t>윗쪽에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태양이 존재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Project4 </a:t>
            </a:r>
            <a:r>
              <a:rPr lang="ko-KR" altLang="en-US" dirty="0" smtClean="0"/>
              <a:t>에서 사용하였던 태양을 그대로 가져</a:t>
            </a:r>
            <a:r>
              <a:rPr lang="en-US" altLang="ko-KR" dirty="0"/>
              <a:t> </a:t>
            </a:r>
            <a:r>
              <a:rPr lang="ko-KR" altLang="en-US" dirty="0" smtClean="0"/>
              <a:t>와서 사용함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400" dirty="0" smtClean="0"/>
              <a:t>-&gt;</a:t>
            </a:r>
            <a:r>
              <a:rPr lang="ko-KR" altLang="en-US" sz="2400" dirty="0" smtClean="0"/>
              <a:t>문제점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실제 태양처럼 보이기 위해 위치시켜야 할 좌표가 애매했다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91282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Fragment </a:t>
            </a:r>
            <a:r>
              <a:rPr lang="en-US" altLang="ko-KR" dirty="0" err="1" smtClean="0"/>
              <a:t>shader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</a:t>
            </a:r>
            <a:r>
              <a:rPr lang="ko-KR" altLang="en-US" dirty="0" smtClean="0"/>
              <a:t>형인 </a:t>
            </a:r>
            <a:r>
              <a:rPr lang="en-US" altLang="ko-KR" dirty="0" smtClean="0"/>
              <a:t>coloring</a:t>
            </a:r>
            <a:r>
              <a:rPr lang="ko-KR" altLang="en-US" dirty="0" smtClean="0"/>
              <a:t> 변수를 받아옴으로써</a:t>
            </a:r>
            <a:r>
              <a:rPr lang="en-US" altLang="ko-KR" dirty="0" smtClean="0"/>
              <a:t>, option</a:t>
            </a:r>
            <a:r>
              <a:rPr lang="ko-KR" altLang="en-US" dirty="0" smtClean="0"/>
              <a:t>을 선택하여 </a:t>
            </a:r>
            <a:r>
              <a:rPr lang="en-US" altLang="ko-KR" dirty="0" smtClean="0"/>
              <a:t>lighting</a:t>
            </a:r>
            <a:r>
              <a:rPr lang="ko-KR" altLang="en-US" dirty="0" smtClean="0"/>
              <a:t>할 경우를 나눠서 처리하도록 하였다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Default option : </a:t>
            </a:r>
            <a:r>
              <a:rPr lang="en-US" altLang="ko-KR" dirty="0" err="1" smtClean="0"/>
              <a:t>Phong</a:t>
            </a:r>
            <a:r>
              <a:rPr lang="en-US" altLang="ko-KR" dirty="0" smtClean="0"/>
              <a:t> shading</a:t>
            </a:r>
          </a:p>
          <a:p>
            <a:pPr marL="0" indent="0">
              <a:buNone/>
            </a:pPr>
            <a:r>
              <a:rPr lang="en-US" altLang="ko-KR" dirty="0" smtClean="0"/>
              <a:t>Option 1 : Primitive object coloring</a:t>
            </a:r>
          </a:p>
          <a:p>
            <a:pPr marL="0" indent="0">
              <a:buNone/>
            </a:pPr>
            <a:r>
              <a:rPr lang="en-US" altLang="ko-KR" dirty="0" smtClean="0"/>
              <a:t>Option 2 : Particle Shading</a:t>
            </a:r>
          </a:p>
          <a:p>
            <a:pPr marL="0" indent="0">
              <a:buNone/>
            </a:pPr>
            <a:r>
              <a:rPr lang="en-US" altLang="ko-KR" sz="2400" dirty="0" smtClean="0"/>
              <a:t>-&gt;</a:t>
            </a:r>
            <a:r>
              <a:rPr lang="ko-KR" altLang="en-US" sz="2400" dirty="0" smtClean="0"/>
              <a:t>추가적으로 </a:t>
            </a:r>
            <a:r>
              <a:rPr lang="en-US" altLang="ko-KR" sz="2400" dirty="0" err="1" smtClean="0"/>
              <a:t>Phong</a:t>
            </a:r>
            <a:r>
              <a:rPr lang="ko-KR" altLang="en-US" sz="2400" dirty="0" smtClean="0"/>
              <a:t>이나 </a:t>
            </a:r>
            <a:r>
              <a:rPr lang="en-US" altLang="ko-KR" sz="2400" dirty="0" smtClean="0"/>
              <a:t>Spotlight</a:t>
            </a:r>
            <a:r>
              <a:rPr lang="ko-KR" altLang="en-US" sz="2400" dirty="0" smtClean="0"/>
              <a:t>를 추가 할 수 있도록 </a:t>
            </a:r>
            <a:r>
              <a:rPr lang="en-US" altLang="ko-KR" sz="2400" dirty="0" smtClean="0"/>
              <a:t>uniform </a:t>
            </a:r>
            <a:r>
              <a:rPr lang="ko-KR" altLang="en-US" sz="2400" dirty="0" smtClean="0"/>
              <a:t>변수로 판단하는 </a:t>
            </a:r>
            <a:r>
              <a:rPr lang="en-US" altLang="ko-KR" sz="2400" dirty="0" smtClean="0"/>
              <a:t>if</a:t>
            </a:r>
            <a:r>
              <a:rPr lang="ko-KR" altLang="en-US" sz="2400" dirty="0" smtClean="0"/>
              <a:t>문을 추가하였다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919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Vertex </a:t>
            </a:r>
            <a:r>
              <a:rPr lang="en-US" altLang="ko-KR" dirty="0" err="1" smtClean="0">
                <a:latin typeface="+mn-ea"/>
                <a:ea typeface="+mn-ea"/>
              </a:rPr>
              <a:t>Shader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Option </a:t>
            </a:r>
            <a:r>
              <a:rPr lang="ko-KR" altLang="en-US" dirty="0" smtClean="0">
                <a:latin typeface="+mn-ea"/>
              </a:rPr>
              <a:t>변수를 통하여 </a:t>
            </a:r>
            <a:r>
              <a:rPr lang="en-US" altLang="ko-KR" dirty="0" smtClean="0">
                <a:latin typeface="+mn-ea"/>
              </a:rPr>
              <a:t>Particle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shading</a:t>
            </a:r>
            <a:r>
              <a:rPr lang="ko-KR" altLang="en-US" dirty="0" smtClean="0">
                <a:latin typeface="+mn-ea"/>
              </a:rPr>
              <a:t>이나 </a:t>
            </a:r>
            <a:r>
              <a:rPr lang="en-US" altLang="ko-KR" dirty="0" smtClean="0">
                <a:latin typeface="+mn-ea"/>
              </a:rPr>
              <a:t>normal shading </a:t>
            </a:r>
            <a:r>
              <a:rPr lang="ko-KR" altLang="en-US" dirty="0" smtClean="0">
                <a:latin typeface="+mn-ea"/>
              </a:rPr>
              <a:t>중 하나의 작업을 수행한다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Tree</a:t>
            </a:r>
            <a:r>
              <a:rPr lang="ko-KR" altLang="en-US" dirty="0" smtClean="0">
                <a:latin typeface="+mn-ea"/>
              </a:rPr>
              <a:t>의 나뭇잎을 </a:t>
            </a:r>
            <a:r>
              <a:rPr lang="en-US" altLang="ko-KR" dirty="0" smtClean="0">
                <a:latin typeface="+mn-ea"/>
              </a:rPr>
              <a:t>float </a:t>
            </a:r>
            <a:r>
              <a:rPr lang="ko-KR" altLang="en-US" dirty="0" smtClean="0">
                <a:latin typeface="+mn-ea"/>
              </a:rPr>
              <a:t>형인 </a:t>
            </a:r>
            <a:r>
              <a:rPr lang="en-US" altLang="ko-KR" dirty="0" err="1" smtClean="0">
                <a:latin typeface="+mn-ea"/>
              </a:rPr>
              <a:t>poslimit</a:t>
            </a:r>
            <a:r>
              <a:rPr lang="ko-KR" altLang="en-US" dirty="0" smtClean="0">
                <a:latin typeface="+mn-ea"/>
              </a:rPr>
              <a:t>변수를 이용하여 일정 값 이하로 내려갈 시에 멈추게 하여 쌓이는 효과를 표현한다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 smtClean="0">
                <a:latin typeface="+mn-ea"/>
              </a:rPr>
              <a:t>Lifetime</a:t>
            </a:r>
            <a:r>
              <a:rPr lang="ko-KR" altLang="en-US" dirty="0" smtClean="0">
                <a:latin typeface="+mn-ea"/>
              </a:rPr>
              <a:t>이 다 되었을 경우 서서히 사라지도록 한다</a:t>
            </a:r>
            <a:r>
              <a:rPr lang="en-US" altLang="ko-KR" dirty="0" smtClean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50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k-02204044723z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5" y="3471"/>
            <a:ext cx="6876256" cy="685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Concept!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4</a:t>
            </a:r>
            <a:r>
              <a:rPr lang="ko-KR" altLang="en-US" dirty="0" smtClean="0">
                <a:latin typeface="+mn-ea"/>
              </a:rPr>
              <a:t>계절을 표현하고 싶었습니다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ko-KR" altLang="en-US" dirty="0" smtClean="0">
                <a:latin typeface="+mn-ea"/>
              </a:rPr>
              <a:t>나의 라임 오렌지나무의 한 장면을 상상하며 그림을 그렸습니다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ko-KR" altLang="en-US" dirty="0" smtClean="0">
                <a:latin typeface="+mn-ea"/>
              </a:rPr>
              <a:t>장소는 어느 초원 위 나무와 꽃이 있는 들판으로 결정했습니다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ko-KR" altLang="en-US" dirty="0" smtClean="0">
                <a:latin typeface="+mn-ea"/>
              </a:rPr>
              <a:t>그곳에 외로운 아이 제제와 그 아이밖에 모르는 강아지가 뛰어다니는 모습을 상상해보았습니다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114300" indent="0">
              <a:buNone/>
            </a:pPr>
            <a:endParaRPr lang="en-US" altLang="ko-KR" dirty="0" smtClean="0">
              <a:latin typeface="+mn-ea"/>
            </a:endParaRPr>
          </a:p>
          <a:p>
            <a:pPr marL="114300" indent="0">
              <a:buNone/>
            </a:pPr>
            <a:endParaRPr lang="en-US" altLang="ko-KR" dirty="0">
              <a:latin typeface="+mn-ea"/>
            </a:endParaRPr>
          </a:p>
          <a:p>
            <a:pPr marL="114300" indent="0">
              <a:buNone/>
            </a:pPr>
            <a:endParaRPr lang="en-US" altLang="ko-KR" dirty="0" smtClean="0">
              <a:latin typeface="+mn-ea"/>
            </a:endParaRPr>
          </a:p>
          <a:p>
            <a:pPr marL="114300" indent="0">
              <a:buNone/>
            </a:pP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다음 페이지부터 </a:t>
            </a:r>
            <a:r>
              <a:rPr lang="en-US" altLang="ko-KR" dirty="0" smtClean="0">
                <a:latin typeface="+mn-ea"/>
              </a:rPr>
              <a:t>4</a:t>
            </a:r>
            <a:r>
              <a:rPr lang="ko-KR" altLang="en-US" dirty="0" smtClean="0">
                <a:latin typeface="+mn-ea"/>
              </a:rPr>
              <a:t>장은 각각 봄 여름 가을 겨울 별 </a:t>
            </a:r>
            <a:r>
              <a:rPr lang="ko-KR" altLang="en-US" dirty="0" err="1" smtClean="0">
                <a:latin typeface="+mn-ea"/>
              </a:rPr>
              <a:t>캡쳐본입니다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err="1" smtClean="0">
                <a:latin typeface="+mn-ea"/>
              </a:rPr>
              <a:t>살짝의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후처리도</a:t>
            </a:r>
            <a:r>
              <a:rPr lang="ko-KR" altLang="en-US" dirty="0" smtClean="0">
                <a:latin typeface="+mn-ea"/>
              </a:rPr>
              <a:t> 더해보았습니다</a:t>
            </a:r>
            <a:r>
              <a:rPr lang="en-US" altLang="ko-KR" dirty="0" smtClean="0">
                <a:latin typeface="+mn-ea"/>
              </a:rPr>
              <a:t>.)</a:t>
            </a:r>
          </a:p>
          <a:p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241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  <a:ea typeface="+mn-ea"/>
              </a:rPr>
              <a:t>Etc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</a:rPr>
              <a:t>4</a:t>
            </a:r>
            <a:r>
              <a:rPr lang="ko-KR" altLang="en-US" dirty="0" smtClean="0">
                <a:latin typeface="+mn-ea"/>
              </a:rPr>
              <a:t>계절을 표현하기 위하여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내리는 텍스처의 종류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나뭇잎의 색 등을 </a:t>
            </a:r>
            <a:r>
              <a:rPr lang="en-US" altLang="ko-KR" dirty="0" err="1" smtClean="0">
                <a:latin typeface="+mn-ea"/>
              </a:rPr>
              <a:t>base.h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내의 </a:t>
            </a:r>
            <a:r>
              <a:rPr lang="en-US" altLang="ko-KR" dirty="0" smtClean="0">
                <a:latin typeface="+mn-ea"/>
              </a:rPr>
              <a:t>season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class</a:t>
            </a:r>
            <a:r>
              <a:rPr lang="ko-KR" altLang="en-US" dirty="0" smtClean="0">
                <a:latin typeface="+mn-ea"/>
              </a:rPr>
              <a:t>에 포함시켜 </a:t>
            </a:r>
            <a:r>
              <a:rPr lang="en-US" altLang="ko-KR" dirty="0" smtClean="0">
                <a:latin typeface="+mn-ea"/>
              </a:rPr>
              <a:t>class </a:t>
            </a:r>
            <a:r>
              <a:rPr lang="ko-KR" altLang="en-US" dirty="0" smtClean="0">
                <a:latin typeface="+mn-ea"/>
              </a:rPr>
              <a:t>객체를 바꾸는 것으로 전체적 제어가 가능하도록 하였다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ko-KR" altLang="en-US" dirty="0" smtClean="0">
                <a:latin typeface="+mn-ea"/>
              </a:rPr>
              <a:t>멤버변수 초기화는 </a:t>
            </a:r>
            <a:r>
              <a:rPr lang="en-US" altLang="ko-KR" dirty="0" smtClean="0">
                <a:latin typeface="+mn-ea"/>
              </a:rPr>
              <a:t>main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 smtClean="0">
                <a:latin typeface="+mn-ea"/>
              </a:rPr>
              <a:t>startup()</a:t>
            </a:r>
            <a:r>
              <a:rPr lang="ko-KR" altLang="en-US" dirty="0" smtClean="0">
                <a:latin typeface="+mn-ea"/>
              </a:rPr>
              <a:t>에서 진행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카메라 좌표가 원형 웨이브 좌표로 움직이게 하였다</a:t>
            </a:r>
            <a:r>
              <a:rPr lang="en-US" altLang="ko-KR" dirty="0" smtClean="0">
                <a:latin typeface="+mn-ea"/>
              </a:rPr>
              <a:t>. (</a:t>
            </a:r>
            <a:r>
              <a:rPr lang="ko-KR" altLang="en-US" dirty="0" smtClean="0">
                <a:latin typeface="+mn-ea"/>
              </a:rPr>
              <a:t>시점은 원점 고정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r>
              <a:rPr lang="en-US" altLang="ko-KR" dirty="0" smtClean="0">
                <a:latin typeface="+mn-ea"/>
              </a:rPr>
              <a:t>Main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r</a:t>
            </a:r>
            <a:r>
              <a:rPr lang="en-US" altLang="ko-KR" dirty="0" smtClean="0">
                <a:latin typeface="+mn-ea"/>
              </a:rPr>
              <a:t>ender()</a:t>
            </a:r>
            <a:r>
              <a:rPr lang="ko-KR" altLang="en-US" dirty="0" smtClean="0">
                <a:latin typeface="+mn-ea"/>
              </a:rPr>
              <a:t>함수가 매우 짧다</a:t>
            </a:r>
            <a:r>
              <a:rPr lang="en-US" altLang="ko-KR" dirty="0" smtClean="0">
                <a:latin typeface="+mn-ea"/>
              </a:rPr>
              <a:t>? :</a:t>
            </a:r>
          </a:p>
          <a:p>
            <a:pPr marL="0" indent="0">
              <a:buNone/>
            </a:pPr>
            <a:r>
              <a:rPr lang="en-US" altLang="ko-KR" sz="2600" dirty="0" smtClean="0">
                <a:latin typeface="+mn-ea"/>
              </a:rPr>
              <a:t> </a:t>
            </a:r>
            <a:r>
              <a:rPr lang="ko-KR" altLang="en-US" sz="2600" dirty="0" smtClean="0">
                <a:latin typeface="+mn-ea"/>
              </a:rPr>
              <a:t>각 객체를 하나로 묶어 계층구조로 만들었기 때문</a:t>
            </a:r>
            <a:r>
              <a:rPr lang="en-US" altLang="ko-KR" sz="2600" dirty="0" smtClean="0">
                <a:latin typeface="+mn-ea"/>
              </a:rPr>
              <a:t>! </a:t>
            </a:r>
            <a:r>
              <a:rPr lang="ko-KR" altLang="en-US" sz="2600" dirty="0" smtClean="0">
                <a:latin typeface="+mn-ea"/>
              </a:rPr>
              <a:t>따라서 </a:t>
            </a:r>
            <a:r>
              <a:rPr lang="en-US" altLang="ko-KR" sz="2600" dirty="0" smtClean="0">
                <a:latin typeface="+mn-ea"/>
              </a:rPr>
              <a:t>object-&gt;render();</a:t>
            </a:r>
            <a:r>
              <a:rPr lang="ko-KR" altLang="en-US" sz="2600" dirty="0" smtClean="0">
                <a:latin typeface="+mn-ea"/>
              </a:rPr>
              <a:t>문 직전에 </a:t>
            </a:r>
            <a:r>
              <a:rPr lang="en-US" altLang="ko-KR" sz="2600" dirty="0" smtClean="0">
                <a:latin typeface="+mn-ea"/>
              </a:rPr>
              <a:t>model</a:t>
            </a:r>
            <a:r>
              <a:rPr lang="ko-KR" altLang="en-US" sz="2600" dirty="0" smtClean="0">
                <a:latin typeface="+mn-ea"/>
              </a:rPr>
              <a:t>행렬을 수정해주면 쉽게 원하는 객체 배치를 할 수 있다</a:t>
            </a:r>
            <a:r>
              <a:rPr lang="en-US" altLang="ko-KR" sz="2600" dirty="0" smtClean="0">
                <a:latin typeface="+mn-ea"/>
              </a:rPr>
              <a:t>.(Vertex Buffer Object</a:t>
            </a:r>
            <a:r>
              <a:rPr lang="ko-KR" altLang="en-US" sz="2600" dirty="0" smtClean="0">
                <a:latin typeface="+mn-ea"/>
              </a:rPr>
              <a:t>의 </a:t>
            </a:r>
            <a:r>
              <a:rPr lang="en-US" altLang="ko-KR" sz="2600" dirty="0" smtClean="0">
                <a:latin typeface="+mn-ea"/>
              </a:rPr>
              <a:t>rendering pipeline</a:t>
            </a:r>
            <a:r>
              <a:rPr lang="ko-KR" altLang="en-US" sz="2600" dirty="0" smtClean="0">
                <a:latin typeface="+mn-ea"/>
              </a:rPr>
              <a:t>에서 아이디어를 얻음</a:t>
            </a:r>
            <a:r>
              <a:rPr lang="en-US" altLang="ko-KR" sz="2600" dirty="0" smtClean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26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21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+mn-ea"/>
                <a:ea typeface="+mn-ea"/>
              </a:rPr>
              <a:t>Etc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sz="4500" dirty="0" smtClean="0">
                <a:latin typeface="+mn-ea"/>
              </a:rPr>
              <a:t>Mouse : </a:t>
            </a:r>
          </a:p>
          <a:p>
            <a:pPr marL="0" indent="0">
              <a:buNone/>
            </a:pPr>
            <a:r>
              <a:rPr lang="ko-KR" altLang="en-US" dirty="0" smtClean="0">
                <a:latin typeface="+mn-ea"/>
              </a:rPr>
              <a:t>왼쪽부터 </a:t>
            </a:r>
            <a:r>
              <a:rPr lang="en-US" altLang="ko-KR" dirty="0" smtClean="0">
                <a:latin typeface="+mn-ea"/>
              </a:rPr>
              <a:t>Rotate, Translating </a:t>
            </a:r>
            <a:r>
              <a:rPr lang="en-US" altLang="ko-KR" dirty="0" smtClean="0">
                <a:latin typeface="+mn-ea"/>
              </a:rPr>
              <a:t>,Scaling</a:t>
            </a:r>
            <a:endParaRPr lang="en-US" altLang="ko-KR" dirty="0" smtClean="0">
              <a:latin typeface="+mn-ea"/>
            </a:endParaRPr>
          </a:p>
          <a:p>
            <a:r>
              <a:rPr lang="en-US" altLang="ko-KR" sz="4500" dirty="0" smtClean="0">
                <a:latin typeface="+mn-ea"/>
              </a:rPr>
              <a:t>Key </a:t>
            </a:r>
            <a:r>
              <a:rPr lang="ko-KR" altLang="en-US" sz="4500" dirty="0" smtClean="0">
                <a:latin typeface="+mn-ea"/>
              </a:rPr>
              <a:t>정보 </a:t>
            </a:r>
            <a:r>
              <a:rPr lang="en-US" altLang="ko-KR" sz="4500" dirty="0" smtClean="0">
                <a:latin typeface="+mn-ea"/>
              </a:rPr>
              <a:t>: 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B : eye</a:t>
            </a:r>
            <a:r>
              <a:rPr lang="ko-KR" altLang="en-US" dirty="0" smtClean="0">
                <a:latin typeface="+mn-ea"/>
              </a:rPr>
              <a:t>좌표 자동 이동 켜기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끄기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7 : spotlight </a:t>
            </a:r>
            <a:r>
              <a:rPr lang="ko-KR" altLang="en-US" dirty="0" smtClean="0">
                <a:latin typeface="+mn-ea"/>
              </a:rPr>
              <a:t>켜기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끄기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8 : </a:t>
            </a:r>
            <a:r>
              <a:rPr lang="en-US" altLang="ko-KR" dirty="0" err="1" smtClean="0">
                <a:latin typeface="+mn-ea"/>
              </a:rPr>
              <a:t>phong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켜기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끄기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` : </a:t>
            </a:r>
            <a:r>
              <a:rPr lang="ko-KR" altLang="en-US" dirty="0" smtClean="0">
                <a:latin typeface="+mn-ea"/>
              </a:rPr>
              <a:t>나뭇잎 초기화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떨어뜨리기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1 : </a:t>
            </a:r>
            <a:r>
              <a:rPr lang="ko-KR" altLang="en-US" dirty="0" smtClean="0">
                <a:latin typeface="+mn-ea"/>
              </a:rPr>
              <a:t>봄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나뭇잎 분홍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느린 비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2 : </a:t>
            </a:r>
            <a:r>
              <a:rPr lang="ko-KR" altLang="en-US" dirty="0" smtClean="0">
                <a:latin typeface="+mn-ea"/>
              </a:rPr>
              <a:t>여름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나뭇잎 초록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빠른 비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3 : </a:t>
            </a:r>
            <a:r>
              <a:rPr lang="ko-KR" altLang="en-US" dirty="0" smtClean="0">
                <a:latin typeface="+mn-ea"/>
              </a:rPr>
              <a:t>가을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나뭇잎 노랑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느린 비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4 : </a:t>
            </a:r>
            <a:r>
              <a:rPr lang="ko-KR" altLang="en-US" dirty="0" smtClean="0">
                <a:latin typeface="+mn-ea"/>
              </a:rPr>
              <a:t>겨울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나뭇잎 적갈색</a:t>
            </a:r>
            <a:r>
              <a:rPr lang="en-US" altLang="ko-KR" dirty="0" smtClean="0">
                <a:latin typeface="+mn-ea"/>
              </a:rPr>
              <a:t>, snow!)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5 : </a:t>
            </a:r>
            <a:r>
              <a:rPr lang="ko-KR" altLang="en-US" dirty="0" smtClean="0">
                <a:latin typeface="+mn-ea"/>
              </a:rPr>
              <a:t>낮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6 : </a:t>
            </a:r>
            <a:r>
              <a:rPr lang="ko-KR" altLang="en-US" dirty="0" smtClean="0">
                <a:latin typeface="+mn-ea"/>
              </a:rPr>
              <a:t>밤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N : </a:t>
            </a:r>
            <a:r>
              <a:rPr lang="ko-KR" altLang="en-US" dirty="0" smtClean="0">
                <a:latin typeface="+mn-ea"/>
              </a:rPr>
              <a:t>계절 별 눈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비 내리는 것 켜기</a:t>
            </a:r>
            <a:r>
              <a:rPr lang="en-US" altLang="ko-KR" dirty="0" smtClean="0">
                <a:latin typeface="+mn-ea"/>
              </a:rPr>
              <a:t>/</a:t>
            </a:r>
            <a:r>
              <a:rPr lang="ko-KR" altLang="en-US" dirty="0" smtClean="0">
                <a:latin typeface="+mn-ea"/>
              </a:rPr>
              <a:t>끄기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664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683568" y="2708920"/>
            <a:ext cx="7772400" cy="1470025"/>
          </a:xfrm>
        </p:spPr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감사합니다</a:t>
            </a:r>
            <a:r>
              <a:rPr lang="en-US" altLang="ko-KR" dirty="0" smtClean="0">
                <a:latin typeface="+mn-ea"/>
                <a:ea typeface="+mn-ea"/>
              </a:rPr>
              <a:t>!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>
                <a:latin typeface="+mn-ea"/>
              </a:rPr>
              <a:t>날씨가 많이 춥고 시리지만 </a:t>
            </a:r>
            <a:endParaRPr lang="en-US" altLang="ko-KR" sz="2800" dirty="0" smtClean="0">
              <a:latin typeface="+mn-ea"/>
            </a:endParaRPr>
          </a:p>
          <a:p>
            <a:r>
              <a:rPr lang="ko-KR" altLang="en-US" sz="2800" dirty="0" smtClean="0">
                <a:latin typeface="+mn-ea"/>
              </a:rPr>
              <a:t>마음만은 따뜻한 겨울이 되길 바랍니다</a:t>
            </a:r>
            <a:r>
              <a:rPr lang="en-US" altLang="ko-KR" sz="2800" dirty="0" smtClean="0">
                <a:latin typeface="+mn-ea"/>
              </a:rPr>
              <a:t>!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923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78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1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 trans="53000" smoothnes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826" y="0"/>
            <a:ext cx="11123712" cy="834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02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672" y="-697182"/>
            <a:ext cx="12097344" cy="9073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01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  <a:ea typeface="+mn-ea"/>
              </a:rPr>
              <a:t>사용된 기술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Primitive object control</a:t>
            </a:r>
          </a:p>
          <a:p>
            <a:r>
              <a:rPr lang="en-US" altLang="ko-KR" dirty="0" smtClean="0">
                <a:latin typeface="+mn-ea"/>
              </a:rPr>
              <a:t>Animation interpolation</a:t>
            </a:r>
          </a:p>
          <a:p>
            <a:r>
              <a:rPr lang="en-US" altLang="ko-KR" dirty="0" err="1" smtClean="0">
                <a:latin typeface="+mn-ea"/>
              </a:rPr>
              <a:t>Phong</a:t>
            </a:r>
            <a:r>
              <a:rPr lang="en-US" altLang="ko-KR" dirty="0" smtClean="0">
                <a:latin typeface="+mn-ea"/>
              </a:rPr>
              <a:t> Shading</a:t>
            </a:r>
          </a:p>
          <a:p>
            <a:r>
              <a:rPr lang="en-US" altLang="ko-KR" dirty="0" smtClean="0">
                <a:latin typeface="+mn-ea"/>
              </a:rPr>
              <a:t>Spotlight lighting</a:t>
            </a:r>
          </a:p>
          <a:p>
            <a:r>
              <a:rPr lang="en-US" altLang="ko-KR" dirty="0" smtClean="0">
                <a:latin typeface="+mn-ea"/>
              </a:rPr>
              <a:t>Particle control by vertex </a:t>
            </a:r>
            <a:r>
              <a:rPr lang="en-US" altLang="ko-KR" dirty="0" err="1" smtClean="0">
                <a:latin typeface="+mn-ea"/>
              </a:rPr>
              <a:t>shader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Texturing(color texture + normal map)</a:t>
            </a:r>
          </a:p>
        </p:txBody>
      </p:sp>
    </p:spTree>
    <p:extLst>
      <p:ext uri="{BB962C8B-B14F-4D97-AF65-F5344CB8AC3E}">
        <p14:creationId xmlns:p14="http://schemas.microsoft.com/office/powerpoint/2010/main" val="2162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Primitive object control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Primitive </a:t>
            </a:r>
            <a:r>
              <a:rPr lang="ko-KR" altLang="en-US" dirty="0" smtClean="0">
                <a:latin typeface="+mn-ea"/>
              </a:rPr>
              <a:t>객체를 </a:t>
            </a:r>
            <a:r>
              <a:rPr lang="en-US" altLang="ko-KR" dirty="0" err="1" smtClean="0">
                <a:latin typeface="+mn-ea"/>
              </a:rPr>
              <a:t>cpp</a:t>
            </a:r>
            <a:r>
              <a:rPr lang="en-US" altLang="ko-KR" dirty="0" smtClean="0">
                <a:latin typeface="+mn-ea"/>
              </a:rPr>
              <a:t> + header </a:t>
            </a:r>
            <a:r>
              <a:rPr lang="ko-KR" altLang="en-US" dirty="0" smtClean="0">
                <a:latin typeface="+mn-ea"/>
              </a:rPr>
              <a:t>파일로 지정하여 </a:t>
            </a:r>
            <a:r>
              <a:rPr lang="en-US" altLang="ko-KR" dirty="0" smtClean="0">
                <a:latin typeface="+mn-ea"/>
              </a:rPr>
              <a:t>class </a:t>
            </a:r>
            <a:r>
              <a:rPr lang="ko-KR" altLang="en-US" dirty="0" smtClean="0">
                <a:latin typeface="+mn-ea"/>
              </a:rPr>
              <a:t>객체를 불러오는 것으로 </a:t>
            </a:r>
            <a:r>
              <a:rPr lang="en-US" altLang="ko-KR" dirty="0" smtClean="0">
                <a:latin typeface="+mn-ea"/>
              </a:rPr>
              <a:t>rendering code</a:t>
            </a:r>
            <a:r>
              <a:rPr lang="ko-KR" altLang="en-US" dirty="0" smtClean="0">
                <a:latin typeface="+mn-ea"/>
              </a:rPr>
              <a:t>를 객체화 함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-&gt; </a:t>
            </a:r>
            <a:r>
              <a:rPr lang="ko-KR" altLang="en-US" dirty="0" smtClean="0">
                <a:latin typeface="+mn-ea"/>
              </a:rPr>
              <a:t>코드 설계의 복잡도를 낮춤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지정된 객체 </a:t>
            </a:r>
            <a:r>
              <a:rPr lang="en-US" altLang="ko-KR" dirty="0" smtClean="0">
                <a:latin typeface="+mn-ea"/>
              </a:rPr>
              <a:t>:  flower, </a:t>
            </a:r>
            <a:r>
              <a:rPr lang="en-US" altLang="ko-KR" dirty="0" err="1" smtClean="0">
                <a:latin typeface="+mn-ea"/>
              </a:rPr>
              <a:t>humo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뛰어다니는 아이</a:t>
            </a:r>
            <a:r>
              <a:rPr lang="en-US" altLang="ko-KR" dirty="0" smtClean="0">
                <a:latin typeface="+mn-ea"/>
              </a:rPr>
              <a:t>), </a:t>
            </a:r>
            <a:r>
              <a:rPr lang="en-US" altLang="ko-KR" dirty="0" err="1" smtClean="0">
                <a:latin typeface="+mn-ea"/>
              </a:rPr>
              <a:t>runningDog</a:t>
            </a:r>
            <a:r>
              <a:rPr lang="en-US" altLang="ko-KR" dirty="0" smtClean="0">
                <a:latin typeface="+mn-ea"/>
              </a:rPr>
              <a:t>, snow(</a:t>
            </a:r>
            <a:r>
              <a:rPr lang="ko-KR" altLang="en-US" dirty="0" smtClean="0">
                <a:latin typeface="+mn-ea"/>
              </a:rPr>
              <a:t>눈과 비</a:t>
            </a:r>
            <a:r>
              <a:rPr lang="en-US" altLang="ko-KR" dirty="0" smtClean="0">
                <a:latin typeface="+mn-ea"/>
              </a:rPr>
              <a:t>), tree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983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  <a:ea typeface="+mn-ea"/>
              </a:rPr>
              <a:t>flower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다중 </a:t>
            </a:r>
            <a:r>
              <a:rPr lang="en-US" altLang="ko-KR" dirty="0" err="1" smtClean="0">
                <a:latin typeface="+mn-ea"/>
              </a:rPr>
              <a:t>obj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파일의 경우 </a:t>
            </a:r>
            <a:r>
              <a:rPr lang="en-US" altLang="ko-KR" dirty="0" smtClean="0">
                <a:latin typeface="+mn-ea"/>
              </a:rPr>
              <a:t>Bmp </a:t>
            </a:r>
            <a:r>
              <a:rPr lang="ko-KR" altLang="en-US" dirty="0" smtClean="0">
                <a:latin typeface="+mn-ea"/>
              </a:rPr>
              <a:t>파일을 이용한 </a:t>
            </a:r>
            <a:r>
              <a:rPr lang="ko-KR" altLang="en-US" dirty="0" err="1" smtClean="0">
                <a:latin typeface="+mn-ea"/>
              </a:rPr>
              <a:t>텍스처맵핑이</a:t>
            </a:r>
            <a:r>
              <a:rPr lang="ko-KR" altLang="en-US" dirty="0" smtClean="0">
                <a:latin typeface="+mn-ea"/>
              </a:rPr>
              <a:t> 제대로 되지 않는 점을 발견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Maya</a:t>
            </a:r>
            <a:r>
              <a:rPr lang="ko-KR" altLang="en-US" dirty="0" smtClean="0">
                <a:latin typeface="+mn-ea"/>
              </a:rPr>
              <a:t>프로그램을 이용하여 </a:t>
            </a:r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개로 </a:t>
            </a:r>
            <a:r>
              <a:rPr lang="en-US" altLang="ko-KR" dirty="0" err="1" smtClean="0">
                <a:latin typeface="+mn-ea"/>
              </a:rPr>
              <a:t>obj</a:t>
            </a:r>
            <a:r>
              <a:rPr lang="ko-KR" altLang="en-US" dirty="0" smtClean="0">
                <a:latin typeface="+mn-ea"/>
              </a:rPr>
              <a:t>를 따로 저장하여 불러온 뒤 </a:t>
            </a:r>
            <a:r>
              <a:rPr lang="en-US" altLang="ko-KR" dirty="0" smtClean="0">
                <a:latin typeface="+mn-ea"/>
              </a:rPr>
              <a:t>color</a:t>
            </a:r>
            <a:r>
              <a:rPr lang="ko-KR" altLang="en-US" dirty="0" smtClean="0">
                <a:latin typeface="+mn-ea"/>
              </a:rPr>
              <a:t>를 입힘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개 </a:t>
            </a:r>
            <a:r>
              <a:rPr lang="en-US" altLang="ko-KR" dirty="0" err="1" smtClean="0">
                <a:latin typeface="+mn-ea"/>
              </a:rPr>
              <a:t>obj</a:t>
            </a:r>
            <a:r>
              <a:rPr lang="ko-KR" altLang="en-US" dirty="0" smtClean="0">
                <a:latin typeface="+mn-ea"/>
              </a:rPr>
              <a:t>를 </a:t>
            </a:r>
            <a:r>
              <a:rPr lang="ko-KR" altLang="en-US" dirty="0" err="1" smtClean="0">
                <a:latin typeface="+mn-ea"/>
              </a:rPr>
              <a:t>렌더링하는</a:t>
            </a:r>
            <a:r>
              <a:rPr lang="ko-KR" altLang="en-US" dirty="0" smtClean="0">
                <a:latin typeface="+mn-ea"/>
              </a:rPr>
              <a:t> 함수를 </a:t>
            </a:r>
            <a:r>
              <a:rPr lang="en-US" altLang="ko-KR" dirty="0" smtClean="0">
                <a:latin typeface="+mn-ea"/>
              </a:rPr>
              <a:t>class member </a:t>
            </a:r>
            <a:r>
              <a:rPr lang="ko-KR" altLang="en-US" dirty="0" smtClean="0">
                <a:latin typeface="+mn-ea"/>
              </a:rPr>
              <a:t>함수로 지정함으로써</a:t>
            </a:r>
            <a:r>
              <a:rPr lang="en-US" altLang="ko-KR" dirty="0" smtClean="0"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dirty="0" err="1" smtClean="0">
                <a:latin typeface="+mn-ea"/>
              </a:rPr>
              <a:t>vbocube</a:t>
            </a:r>
            <a:r>
              <a:rPr lang="en-US" altLang="ko-KR" dirty="0" smtClean="0">
                <a:latin typeface="+mn-ea"/>
              </a:rPr>
              <a:t>-&gt;render();</a:t>
            </a:r>
            <a:r>
              <a:rPr lang="ko-KR" altLang="en-US" dirty="0" smtClean="0">
                <a:latin typeface="+mn-ea"/>
              </a:rPr>
              <a:t>와 같은 문법을 사용할 수 있도록 함</a:t>
            </a:r>
            <a:r>
              <a:rPr lang="en-US" altLang="ko-KR" dirty="0" smtClean="0">
                <a:latin typeface="+mn-ea"/>
              </a:rPr>
              <a:t>(flower-&gt;render();)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30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근접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복합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129</TotalTime>
  <Words>988</Words>
  <Application>Microsoft Office PowerPoint</Application>
  <PresentationFormat>화면 슬라이드 쇼(4:3)</PresentationFormat>
  <Paragraphs>107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근접</vt:lpstr>
      <vt:lpstr>Interactive Graphic Programming</vt:lpstr>
      <vt:lpstr>Concept!</vt:lpstr>
      <vt:lpstr>PowerPoint 프레젠테이션</vt:lpstr>
      <vt:lpstr>PowerPoint 프레젠테이션</vt:lpstr>
      <vt:lpstr>PowerPoint 프레젠테이션</vt:lpstr>
      <vt:lpstr>PowerPoint 프레젠테이션</vt:lpstr>
      <vt:lpstr>사용된 기술</vt:lpstr>
      <vt:lpstr>Primitive object control</vt:lpstr>
      <vt:lpstr>flower</vt:lpstr>
      <vt:lpstr>humo</vt:lpstr>
      <vt:lpstr>runningDog</vt:lpstr>
      <vt:lpstr>Humo&amp;Dog interpolation</vt:lpstr>
      <vt:lpstr>snow</vt:lpstr>
      <vt:lpstr>tree</vt:lpstr>
      <vt:lpstr>Tree Particle</vt:lpstr>
      <vt:lpstr>Lighting</vt:lpstr>
      <vt:lpstr>Texturing</vt:lpstr>
      <vt:lpstr>Fragment shader</vt:lpstr>
      <vt:lpstr>Vertex Shader</vt:lpstr>
      <vt:lpstr>Etc</vt:lpstr>
      <vt:lpstr>Etc</vt:lpstr>
      <vt:lpstr>감사합니다!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Graphic Programming</dc:title>
  <dc:creator>Registered User</dc:creator>
  <cp:lastModifiedBy>Registered User</cp:lastModifiedBy>
  <cp:revision>16</cp:revision>
  <dcterms:created xsi:type="dcterms:W3CDTF">2015-12-24T16:12:12Z</dcterms:created>
  <dcterms:modified xsi:type="dcterms:W3CDTF">2015-12-24T19:12:25Z</dcterms:modified>
</cp:coreProperties>
</file>